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9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2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6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3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3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2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BAC4A-527A-48CD-AF62-2E80FDA0BECF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BC56D-22CB-4D73-8C4D-40AA926F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4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Pictures\Photo Stream\My Photo Stream\IMG_033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06" b="28558"/>
          <a:stretch/>
        </p:blipFill>
        <p:spPr bwMode="auto">
          <a:xfrm>
            <a:off x="2286000" y="2126512"/>
            <a:ext cx="4572000" cy="2773034"/>
          </a:xfrm>
          <a:prstGeom prst="rect">
            <a:avLst/>
          </a:prstGeom>
          <a:ln w="190500" cap="sq">
            <a:solidFill>
              <a:srgbClr val="C0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59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created xsi:type="dcterms:W3CDTF">2013-03-03T15:27:02Z</dcterms:created>
  <dcterms:modified xsi:type="dcterms:W3CDTF">2013-03-03T15:35:41Z</dcterms:modified>
</cp:coreProperties>
</file>